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8E8B-90CF-4062-859C-76BD361A08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3F7B82-869F-49BA-B902-F33FF691F3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10BB1-0C6F-4121-AF8A-21E25CE70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67E636-7755-4E78-AE04-90176FA13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9789C-A96A-4DB6-ADEA-BA0A8E008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57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BE0BE-76DA-4BB3-89F7-FA617B6C9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F7B791-FB40-4D8D-8239-243DF8CD93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BA951-F08B-4707-84A7-247574026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EDDC4-DF77-4B44-A6B8-548A92C8E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4E9FF-1C41-4C9F-8E57-26A4926DC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29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6A1569-CCF8-4C63-852E-EBF37F5796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95953B-45A1-4897-A681-1AEFFDD4D7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5C78EB-F9FF-4A47-8EFC-4C763F8EA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86BEF-E34C-4C70-BAD4-86975C598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BC74B2-95BE-48B6-92FA-99EEF124B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080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549B3-80B0-46D9-8878-8F6F4D4E2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4C8CB-0166-48C1-B4EB-F5E425CCC5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2F2561-ABB7-44C6-B8BF-8420A5A15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2126B7-92C7-4DF5-AB0F-0BAAF0634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3ECEEF-82E9-48A4-A24F-DE2A35AFD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099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56806-5AD9-4D0B-8DB2-7BA8977C1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843D66-E413-4A3B-BF18-26B7411C0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714632-D656-4544-953D-40556FED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8BC4E-5F0C-4D98-AB7F-A48CCC350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5693F6-092A-4397-839B-1174EC8DB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35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73822-1588-46DF-AC1C-26C6B09D2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A2BE7-CBEC-428C-A010-1E1F6391B3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28689E-4941-4923-A3F7-8499CE87C7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D2E500-B521-4C42-A533-2B0A24131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762EE1-5180-4AC2-ABC7-6EFCDAC1C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CC3AB-C856-4514-873C-B0C4E2784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734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82B3D-3156-4182-BCCB-08638ED81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974EC9-95D9-4FEE-88E1-A26B284BF5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848C5C-CA76-4AED-BD8C-6B21CAB09C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0C3656-649A-4E7F-973D-1DCA7A2C44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8091CA-A19E-4F4F-9B13-ED66727B13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B7F162-B4E6-49F9-B8AF-917F2C0BF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C6866D-4E1E-433D-BA79-2BA4C0F85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68C0D5-F040-41A7-A609-CF0088512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28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216AA-DA3E-4F2A-8743-BB8F826D2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E7BEDF-E4F0-4340-BD82-BB9DFFD81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CA1345-6BC5-4797-BD12-93B1DA80E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E31BDF-FAD8-4470-B56A-6D7933BB5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386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0C0F60-1974-4A9E-A6CF-B65E9F29B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8ADF68-0DA1-44D7-B1BE-E8BF17778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81D662-4014-4D85-BD71-ABFA7CA5B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59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3EA04-D87E-40B5-95F0-605C0F015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E7B5E-EFE8-4031-A655-027282BDFB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D24A2F-EDD1-44ED-B354-A6325EB0BC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DAF0C9-970F-4901-B1D2-041812DF4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2FD295-E250-4A05-B75F-ECA96852D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A07E6E-7678-4EDC-9DD1-DA83B737A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772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B150A-A87A-44E9-A632-9497864C7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5676E6-F6E2-490B-8369-2DCC2CCA0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D67A4F-0F8F-4EB8-9FD9-2C6B42B5FB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0E2F20-7B27-408A-A92E-FEF572FF4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B4BAB7-8E23-491C-B7BB-F1CC55C0A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7B8B55-4112-4BDB-9FCE-DD8F39AEB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585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7BCE30-4251-4142-9658-33B1B4950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9A309C-A54A-4E3C-B00B-90E323BE9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61E0E3-8EE6-4CD7-9C08-61D6469FA2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5EEA4-5F14-41BF-8E82-377845BAB9C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67FFF5-9372-4C58-B12F-99D1B1328F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49213F-0EEE-42B7-9D2C-38BEAF3D6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2E8C7-8959-48A6-AED3-DE766ACB8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968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05692BDD-C9E3-406C-9ED1-1FE18E0B95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 hidden="1">
            <a:extLst>
              <a:ext uri="{FF2B5EF4-FFF2-40B4-BE49-F238E27FC236}">
                <a16:creationId xmlns:a16="http://schemas.microsoft.com/office/drawing/2014/main" id="{D89EB0CD-AB56-461F-B751-DCF165C2D41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" name="Picture 14" descr="A pile of food&#10;&#10;Description generated with very high confidence">
            <a:extLst>
              <a:ext uri="{FF2B5EF4-FFF2-40B4-BE49-F238E27FC236}">
                <a16:creationId xmlns:a16="http://schemas.microsoft.com/office/drawing/2014/main" id="{FA339B26-3EC5-41C2-AEA8-AE71FEAE11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775F7A1-4510-4526-AF1E-A16F47D55BF1}"/>
              </a:ext>
            </a:extLst>
          </p:cNvPr>
          <p:cNvSpPr txBox="1"/>
          <p:nvPr/>
        </p:nvSpPr>
        <p:spPr>
          <a:xfrm>
            <a:off x="156118" y="1059365"/>
            <a:ext cx="3850774" cy="5597912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txBody>
          <a:bodyPr wrap="square" lIns="91440" tIns="182880" rIns="91440" bIns="91440" rtlCol="0">
            <a:normAutofit fontScale="32500" lnSpcReduction="20000"/>
            <a:sp3d/>
          </a:bodyPr>
          <a:lstStyle/>
          <a:p>
            <a:pPr>
              <a:lnSpc>
                <a:spcPts val="2200"/>
              </a:lnSpc>
            </a:pPr>
            <a:r>
              <a:rPr lang="en-US" sz="55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Chicken Leg                            $1.19</a:t>
            </a:r>
          </a:p>
          <a:p>
            <a:pPr>
              <a:lnSpc>
                <a:spcPts val="2200"/>
              </a:lnSpc>
            </a:pPr>
            <a:endParaRPr lang="en-US" sz="50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200"/>
              </a:lnSpc>
            </a:pPr>
            <a:r>
              <a:rPr lang="en-US" sz="55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Chicken Wing                         $1.39</a:t>
            </a:r>
          </a:p>
          <a:p>
            <a:pPr>
              <a:lnSpc>
                <a:spcPts val="2200"/>
              </a:lnSpc>
            </a:pPr>
            <a:endParaRPr lang="en-US" sz="55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200"/>
              </a:lnSpc>
            </a:pPr>
            <a:r>
              <a:rPr lang="en-US" sz="55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Chicken Thigh                        $1.69</a:t>
            </a:r>
          </a:p>
          <a:p>
            <a:pPr>
              <a:lnSpc>
                <a:spcPts val="2200"/>
              </a:lnSpc>
            </a:pPr>
            <a:endParaRPr lang="en-US" sz="55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200"/>
              </a:lnSpc>
            </a:pPr>
            <a:r>
              <a:rPr lang="en-US" sz="55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Chicken Breast                        $2.79</a:t>
            </a:r>
          </a:p>
          <a:p>
            <a:pPr>
              <a:lnSpc>
                <a:spcPts val="2200"/>
              </a:lnSpc>
            </a:pPr>
            <a:endParaRPr lang="en-US" sz="55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200"/>
              </a:lnSpc>
            </a:pPr>
            <a:r>
              <a:rPr lang="en-US" sz="55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Chicken Tenders  (1/2 </a:t>
            </a:r>
            <a:r>
              <a:rPr lang="en-US" sz="5500" b="1" u="sng" dirty="0" err="1">
                <a:solidFill>
                  <a:schemeClr val="bg1"/>
                </a:solidFill>
                <a:latin typeface="Adobe Garamond Pro Bold" panose="02020702060506020403" pitchFamily="18" charset="0"/>
              </a:rPr>
              <a:t>lb</a:t>
            </a:r>
            <a:r>
              <a:rPr lang="en-US" sz="55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)       $4.00 </a:t>
            </a:r>
            <a:endParaRPr lang="en-US" sz="43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200"/>
              </a:lnSpc>
            </a:pPr>
            <a:endParaRPr lang="en-US" sz="55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200"/>
              </a:lnSpc>
            </a:pPr>
            <a:r>
              <a:rPr lang="en-US" sz="55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Fish (Friday Only)             $7.99/</a:t>
            </a:r>
            <a:r>
              <a:rPr lang="en-US" sz="43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LB</a:t>
            </a:r>
          </a:p>
          <a:p>
            <a:pPr>
              <a:lnSpc>
                <a:spcPts val="2200"/>
              </a:lnSpc>
            </a:pPr>
            <a:endParaRPr lang="en-US" sz="55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200"/>
              </a:lnSpc>
            </a:pPr>
            <a:r>
              <a:rPr lang="en-US" sz="55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8pc Dark                                  $9.99</a:t>
            </a:r>
          </a:p>
          <a:p>
            <a:pPr>
              <a:lnSpc>
                <a:spcPts val="2200"/>
              </a:lnSpc>
            </a:pPr>
            <a:endParaRPr lang="en-US" sz="55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200"/>
              </a:lnSpc>
            </a:pPr>
            <a:r>
              <a:rPr lang="en-US" sz="55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8pc Mixed                              $12.99</a:t>
            </a:r>
          </a:p>
          <a:p>
            <a:pPr>
              <a:lnSpc>
                <a:spcPts val="2200"/>
              </a:lnSpc>
            </a:pPr>
            <a:endParaRPr lang="en-US" sz="55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200"/>
              </a:lnSpc>
            </a:pPr>
            <a:r>
              <a:rPr lang="en-US" sz="55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8pc White                               $14.99</a:t>
            </a:r>
          </a:p>
          <a:p>
            <a:pPr>
              <a:lnSpc>
                <a:spcPts val="2200"/>
              </a:lnSpc>
            </a:pPr>
            <a:endParaRPr lang="en-US" sz="55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200"/>
              </a:lnSpc>
            </a:pPr>
            <a:r>
              <a:rPr lang="en-US" sz="55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Gizzards/Livers  (1/2 </a:t>
            </a:r>
            <a:r>
              <a:rPr lang="en-US" sz="5500" b="1" u="sng" dirty="0" err="1">
                <a:solidFill>
                  <a:schemeClr val="bg1"/>
                </a:solidFill>
                <a:latin typeface="Adobe Garamond Pro Bold" panose="02020702060506020403" pitchFamily="18" charset="0"/>
              </a:rPr>
              <a:t>lb</a:t>
            </a:r>
            <a:r>
              <a:rPr lang="en-US" sz="55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)       $3.50 </a:t>
            </a:r>
            <a:endParaRPr lang="en-US" sz="43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200"/>
              </a:lnSpc>
            </a:pPr>
            <a:endParaRPr lang="en-US" sz="2000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2952A2-7327-43E5-B3D4-2AA697E1B7F4}"/>
              </a:ext>
            </a:extLst>
          </p:cNvPr>
          <p:cNvSpPr txBox="1"/>
          <p:nvPr/>
        </p:nvSpPr>
        <p:spPr>
          <a:xfrm>
            <a:off x="4171188" y="1059365"/>
            <a:ext cx="3849624" cy="5597912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76200" prstMaterial="metal">
            <a:bevelT w="190500" h="38100"/>
            <a:extrusionClr>
              <a:schemeClr val="accent1">
                <a:lumMod val="75000"/>
              </a:schemeClr>
            </a:extrusionClr>
          </a:sp3d>
        </p:spPr>
        <p:txBody>
          <a:bodyPr wrap="square" lIns="91440" tIns="182880" bIns="91440" rtlCol="0">
            <a:noAutofit/>
          </a:bodyPr>
          <a:lstStyle/>
          <a:p>
            <a:pPr>
              <a:lnSpc>
                <a:spcPts val="2000"/>
              </a:lnSpc>
            </a:pPr>
            <a:r>
              <a:rPr lang="en-US" sz="20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Breakfast Combo                    $4.49</a:t>
            </a:r>
          </a:p>
          <a:p>
            <a:pPr>
              <a:lnSpc>
                <a:spcPts val="2000"/>
              </a:lnSpc>
            </a:pPr>
            <a:r>
              <a:rPr lang="en-US" sz="16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(Any 3 Small Side Items)</a:t>
            </a:r>
          </a:p>
          <a:p>
            <a:pPr>
              <a:lnSpc>
                <a:spcPts val="2000"/>
              </a:lnSpc>
            </a:pPr>
            <a:endParaRPr lang="en-US" sz="2000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Add Gravy                               $0.99</a:t>
            </a:r>
          </a:p>
          <a:p>
            <a:pPr>
              <a:lnSpc>
                <a:spcPts val="2000"/>
              </a:lnSpc>
            </a:pPr>
            <a:endParaRPr lang="en-US" sz="2000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Biscuit And Gravy                   $2.49</a:t>
            </a:r>
          </a:p>
          <a:p>
            <a:pPr>
              <a:lnSpc>
                <a:spcPts val="2000"/>
              </a:lnSpc>
            </a:pPr>
            <a:endParaRPr lang="en-US" sz="2000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Steak And Gravy                      $2.89</a:t>
            </a:r>
          </a:p>
          <a:p>
            <a:pPr>
              <a:lnSpc>
                <a:spcPts val="2000"/>
              </a:lnSpc>
            </a:pPr>
            <a:endParaRPr lang="en-US" sz="2000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Wedges And Gravy                  $3.29</a:t>
            </a:r>
          </a:p>
          <a:p>
            <a:pPr>
              <a:lnSpc>
                <a:spcPts val="2000"/>
              </a:lnSpc>
            </a:pPr>
            <a:endParaRPr lang="en-US" sz="2000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2pc Dark Snack                       $4.49</a:t>
            </a:r>
          </a:p>
          <a:p>
            <a:pPr>
              <a:lnSpc>
                <a:spcPts val="2000"/>
              </a:lnSpc>
            </a:pPr>
            <a:r>
              <a:rPr lang="en-US" sz="16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(Leg And Thigh With Wedges)</a:t>
            </a:r>
          </a:p>
          <a:p>
            <a:pPr>
              <a:lnSpc>
                <a:spcPts val="2000"/>
              </a:lnSpc>
            </a:pPr>
            <a:endParaRPr lang="en-US" sz="2000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2pc White Snack                     $5.49</a:t>
            </a:r>
          </a:p>
          <a:p>
            <a:pPr>
              <a:lnSpc>
                <a:spcPts val="2000"/>
              </a:lnSpc>
            </a:pPr>
            <a:r>
              <a:rPr lang="en-US" sz="16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(Breast And Wing With Wedges)</a:t>
            </a:r>
          </a:p>
          <a:p>
            <a:pPr>
              <a:lnSpc>
                <a:spcPts val="2000"/>
              </a:lnSpc>
            </a:pPr>
            <a:endParaRPr lang="en-US" sz="2000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Tender Snack                           $5.99</a:t>
            </a:r>
          </a:p>
          <a:p>
            <a:pPr>
              <a:lnSpc>
                <a:spcPts val="2000"/>
              </a:lnSpc>
            </a:pPr>
            <a:r>
              <a:rPr lang="en-US" sz="1600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(1/2LB With Wedges)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35D26D-0A97-4C2F-BD98-BFCD9E6D13F9}"/>
              </a:ext>
            </a:extLst>
          </p:cNvPr>
          <p:cNvSpPr txBox="1"/>
          <p:nvPr/>
        </p:nvSpPr>
        <p:spPr>
          <a:xfrm>
            <a:off x="8140603" y="1059365"/>
            <a:ext cx="3849624" cy="5597912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txBody>
          <a:bodyPr wrap="square" tIns="182880" rtlCol="0">
            <a:noAutofit/>
          </a:bodyPr>
          <a:lstStyle/>
          <a:p>
            <a:pPr>
              <a:lnSpc>
                <a:spcPts val="2000"/>
              </a:lnSpc>
            </a:pPr>
            <a:r>
              <a:rPr lang="en-US" sz="2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Potato Wedges     </a:t>
            </a:r>
          </a:p>
          <a:p>
            <a:pPr>
              <a:lnSpc>
                <a:spcPts val="2000"/>
              </a:lnSpc>
            </a:pPr>
            <a:r>
              <a:rPr lang="en-US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Small   $2.29              Large  $3.29</a:t>
            </a:r>
          </a:p>
          <a:p>
            <a:pPr>
              <a:lnSpc>
                <a:spcPts val="1500"/>
              </a:lnSpc>
            </a:pPr>
            <a:endParaRPr lang="en-US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Eggs</a:t>
            </a:r>
          </a:p>
          <a:p>
            <a:pPr>
              <a:lnSpc>
                <a:spcPts val="2000"/>
              </a:lnSpc>
            </a:pPr>
            <a:r>
              <a:rPr lang="en-US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Small   $1.89              Large  $2.89</a:t>
            </a:r>
          </a:p>
          <a:p>
            <a:pPr>
              <a:lnSpc>
                <a:spcPts val="1600"/>
              </a:lnSpc>
            </a:pPr>
            <a:endParaRPr lang="en-US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Grits</a:t>
            </a:r>
          </a:p>
          <a:p>
            <a:pPr>
              <a:lnSpc>
                <a:spcPts val="2000"/>
              </a:lnSpc>
            </a:pPr>
            <a:r>
              <a:rPr lang="en-US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Small   $1.69               Large  $2.69</a:t>
            </a:r>
          </a:p>
          <a:p>
            <a:pPr>
              <a:lnSpc>
                <a:spcPts val="1600"/>
              </a:lnSpc>
            </a:pPr>
            <a:endParaRPr lang="en-US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Corned Beef Hash</a:t>
            </a:r>
          </a:p>
          <a:p>
            <a:pPr>
              <a:lnSpc>
                <a:spcPts val="2000"/>
              </a:lnSpc>
            </a:pPr>
            <a:r>
              <a:rPr lang="en-US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Small   $1.89               Large $2.89</a:t>
            </a:r>
          </a:p>
          <a:p>
            <a:pPr>
              <a:lnSpc>
                <a:spcPts val="1600"/>
              </a:lnSpc>
            </a:pPr>
            <a:endParaRPr lang="en-US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Bacon/Sausage (3pc)      $1.89</a:t>
            </a:r>
          </a:p>
          <a:p>
            <a:pPr>
              <a:lnSpc>
                <a:spcPts val="1600"/>
              </a:lnSpc>
            </a:pPr>
            <a:endParaRPr lang="en-US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Country Fried Steak         $1.89</a:t>
            </a:r>
          </a:p>
          <a:p>
            <a:pPr>
              <a:lnSpc>
                <a:spcPts val="1600"/>
              </a:lnSpc>
            </a:pPr>
            <a:endParaRPr lang="en-US" sz="20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Hash Browns  (2pc)         $1.69</a:t>
            </a:r>
          </a:p>
          <a:p>
            <a:pPr>
              <a:lnSpc>
                <a:spcPts val="1600"/>
              </a:lnSpc>
            </a:pPr>
            <a:endParaRPr lang="en-US" sz="2000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Corn Dog/Eggroll            $1.59</a:t>
            </a:r>
          </a:p>
          <a:p>
            <a:endParaRPr lang="en-US" b="1" u="sng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  <a:p>
            <a:r>
              <a:rPr lang="en-US" sz="2000" b="1" u="sng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Poppers(5)/Potato Ball    $1.99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476A530-079C-4483-9350-11F393865705}"/>
              </a:ext>
            </a:extLst>
          </p:cNvPr>
          <p:cNvSpPr/>
          <p:nvPr/>
        </p:nvSpPr>
        <p:spPr>
          <a:xfrm>
            <a:off x="156118" y="100361"/>
            <a:ext cx="3850774" cy="758281"/>
          </a:xfrm>
          <a:prstGeom prst="roundRect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metal"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82550" h="38100" prst="coolSlant"/>
            </a:sp3d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effectLst/>
                <a:latin typeface="Adobe Garamond Pro Bold" panose="02020702060506020403" pitchFamily="18" charset="0"/>
              </a:rPr>
              <a:t>Chicken/Fish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FB3232D-F104-49EC-B9AE-582444BB80B5}"/>
              </a:ext>
            </a:extLst>
          </p:cNvPr>
          <p:cNvSpPr/>
          <p:nvPr/>
        </p:nvSpPr>
        <p:spPr>
          <a:xfrm>
            <a:off x="8139453" y="100360"/>
            <a:ext cx="3850774" cy="758281"/>
          </a:xfrm>
          <a:prstGeom prst="round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82550" h="38100" prst="coolSlant"/>
            </a:sp3d>
          </a:bodyPr>
          <a:lstStyle/>
          <a:p>
            <a:pPr algn="ctr"/>
            <a:r>
              <a:rPr lang="en-US" sz="4800" b="1" dirty="0">
                <a:latin typeface="Adobe Garamond Pro Bold" panose="02020702060506020403" pitchFamily="18" charset="0"/>
              </a:rPr>
              <a:t>Sides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BEA802C-22F5-4118-9591-0F758E4B7107}"/>
              </a:ext>
            </a:extLst>
          </p:cNvPr>
          <p:cNvSpPr/>
          <p:nvPr/>
        </p:nvSpPr>
        <p:spPr>
          <a:xfrm>
            <a:off x="4147784" y="105937"/>
            <a:ext cx="3873027" cy="758281"/>
          </a:xfrm>
          <a:prstGeom prst="round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82550" h="38100" prst="coolSlant"/>
            </a:sp3d>
          </a:bodyPr>
          <a:lstStyle/>
          <a:p>
            <a:pPr algn="ctr"/>
            <a:r>
              <a:rPr lang="en-US" sz="4800" b="1" dirty="0">
                <a:latin typeface="Adobe Garamond Pro Bold" panose="02020702060506020403" pitchFamily="18" charset="0"/>
              </a:rPr>
              <a:t>Meals</a:t>
            </a:r>
          </a:p>
        </p:txBody>
      </p:sp>
    </p:spTree>
    <p:extLst>
      <p:ext uri="{BB962C8B-B14F-4D97-AF65-F5344CB8AC3E}">
        <p14:creationId xmlns:p14="http://schemas.microsoft.com/office/powerpoint/2010/main" val="3396365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187</Words>
  <Application>Microsoft Office PowerPoint</Application>
  <PresentationFormat>Widescreen</PresentationFormat>
  <Paragraphs>62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Adobe Garamond Pro Bold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 Crossley</dc:creator>
  <cp:lastModifiedBy>Jeff</cp:lastModifiedBy>
  <cp:revision>29</cp:revision>
  <dcterms:created xsi:type="dcterms:W3CDTF">2017-08-15T00:34:50Z</dcterms:created>
  <dcterms:modified xsi:type="dcterms:W3CDTF">2017-10-24T21:28:09Z</dcterms:modified>
</cp:coreProperties>
</file>